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5AFA1-A888-1780-8A65-A7FD2A044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1B794-6788-1D37-0060-B719F77CE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3345-66E2-BF34-F627-491C28A0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18F0C-9764-C371-DF08-9634867D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7E554-249B-632C-87D6-BF1ABF7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896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34E6-508E-15AE-50F5-93696336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8971-C03E-E162-2EE6-E368A9452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4E0E8-35B9-70B3-AE83-CF53A738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106CF-7748-0505-E9DA-8067096D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8DB5-BF7B-1B90-833A-D984A92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37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5D4D45-7C63-2DA9-BD54-859655765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CA50A-BF9A-804A-1B76-DBBD39A9F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0F8D-AF7B-81D7-DFF5-5F875A85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EFCDD-5E1B-06BA-7949-7023B71D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6220-1095-B233-5968-E4F5768A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6864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3A0B-2F5D-51B0-45D6-78C95549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A401-3072-3F90-B61B-8E7ED193F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85306-58CC-1F29-E74C-469DE753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098CA-5463-FD69-BDAD-E62A0B75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34B6C-71E6-ACD7-3C59-0EC0BD60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65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A9AFB-4ADC-2A46-D56F-1F825159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118CF-B007-1141-94A0-7202FA35B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11BD6-7092-616A-F4F9-B337EBA8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BA757-761E-3AA4-2392-62252E96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2FB18-06CE-7465-29C3-42898683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79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2674-6E3A-0B13-4BB1-F49D520B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7C9DA-B80E-C675-670A-BACD20D44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CD0AA-D7BF-10C3-D640-65F0F63F6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84F78-BA2B-E24C-51D6-E3E444D1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9EFCA-AEAD-FF10-A24C-98E65449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FC5FA-3B5F-73AA-DD96-7125CA31C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31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36CA-F716-443C-02EC-F67EEE9C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17280-A2CE-B26B-12D6-83D56EC1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9AA1D-5E01-AA39-A5BE-7C4D95EB7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7128A-D0B6-4926-50BA-9A6FD7ED5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4056C-2FE8-8A52-3E19-0C956B1B8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08158-60BA-9B59-BF77-8D3891EC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916CA-F4F2-A40F-7BAD-B68786F4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872F6-1B06-7F07-CE67-FCE1BCC4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058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1E31-73A3-3696-0066-B6ADA60A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1D9D-1D33-E7FE-79E8-5CDACDA8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38009-D89B-AAE6-AAEC-93D67E0E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A5DF2-E89E-5161-63E5-582C9D80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70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AB8AB6-4604-C39B-BEC3-470EB44B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C43944-8AF3-439D-5537-2010D4B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274E8-D033-9A92-13E7-2961C4C3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36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1063-441B-221C-AA33-11AE1850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8579-BFCA-3370-588D-F61719FEC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47F98-056C-75CA-BA0D-A668CD456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9C680-50E6-A5F7-3CED-B9CE55A55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A36C4-A181-240A-D978-DA6FC6B7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67031-48BA-7888-EF62-7397B76E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353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2D9F-E48F-C354-6C01-07567FE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1067D3-99B1-FEC5-71D3-3A8FEABF4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B2722-0937-C240-012D-9E6134F00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DDE53-C923-7E15-D079-3FFB0C32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10E9B-44A2-41E5-FEC1-B9339500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E8FB-10C2-D5D2-48C6-866A921A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5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C73F1-CFE2-66E1-4E68-BA263C69F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75510-C418-16A1-349B-066D809EE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23E00-391D-67F3-9F53-560307162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4754-5468-4209-A3C4-287CE0D54E90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163F8-4294-1D4D-29D3-1F9895C34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C8DE3-B40A-22DF-37CA-980168A23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23346-4B8D-4CB4-B340-91963184BF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53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background with white text and yellow dots&#10;&#10;Description automatically generated">
            <a:extLst>
              <a:ext uri="{FF2B5EF4-FFF2-40B4-BE49-F238E27FC236}">
                <a16:creationId xmlns:a16="http://schemas.microsoft.com/office/drawing/2014/main" id="{134803C6-A7A4-DC9D-83CC-C3D4254D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AC6A222-AD81-3949-487D-3166D135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87ECB5-3A9A-D700-3F76-00D85B006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4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text on a green background&#10;&#10;Description automatically generated">
            <a:extLst>
              <a:ext uri="{FF2B5EF4-FFF2-40B4-BE49-F238E27FC236}">
                <a16:creationId xmlns:a16="http://schemas.microsoft.com/office/drawing/2014/main" id="{CD1160DF-A650-4687-8A6B-77BD6F9A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3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C0AD2095-DE32-3136-C6BD-375602FCB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0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a cane and a person sitting at a desk&#10;&#10;Description automatically generated">
            <a:extLst>
              <a:ext uri="{FF2B5EF4-FFF2-40B4-BE49-F238E27FC236}">
                <a16:creationId xmlns:a16="http://schemas.microsoft.com/office/drawing/2014/main" id="{54D02265-8252-4104-CB81-4D562DB7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1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with different facial expressions&#10;&#10;Description automatically generated">
            <a:extLst>
              <a:ext uri="{FF2B5EF4-FFF2-40B4-BE49-F238E27FC236}">
                <a16:creationId xmlns:a16="http://schemas.microsoft.com/office/drawing/2014/main" id="{91ECAFB7-07FC-F899-5248-38FB49873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0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EE9EA104-CCF1-00A2-9246-996E775CB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5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AEAC5BF3-F9AC-0CBA-F6A6-18003DB94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3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of a person writing on a blackboard&#10;&#10;Description automatically generated">
            <a:extLst>
              <a:ext uri="{FF2B5EF4-FFF2-40B4-BE49-F238E27FC236}">
                <a16:creationId xmlns:a16="http://schemas.microsoft.com/office/drawing/2014/main" id="{B61E138B-4BBF-60C0-227B-7AF1718C4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7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green informational chart&#10;&#10;Description automatically generated with medium confidence">
            <a:extLst>
              <a:ext uri="{FF2B5EF4-FFF2-40B4-BE49-F238E27FC236}">
                <a16:creationId xmlns:a16="http://schemas.microsoft.com/office/drawing/2014/main" id="{7F3EB14F-9792-2383-28EE-7143F505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5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flow&#10;&#10;Description automatically generated">
            <a:extLst>
              <a:ext uri="{FF2B5EF4-FFF2-40B4-BE49-F238E27FC236}">
                <a16:creationId xmlns:a16="http://schemas.microsoft.com/office/drawing/2014/main" id="{A2B20C60-567A-C310-2F70-5D4198BB6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6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green sign&#10;&#10;Description automatically generated">
            <a:extLst>
              <a:ext uri="{FF2B5EF4-FFF2-40B4-BE49-F238E27FC236}">
                <a16:creationId xmlns:a16="http://schemas.microsoft.com/office/drawing/2014/main" id="{0F8B954D-E5D9-18DD-6FDC-EEE9906E1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2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DF6F7199-4C69-4CAF-A4EE-0DEEF200E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0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Sagar Koradiya</dc:creator>
  <cp:lastModifiedBy>Sagar Koradiya</cp:lastModifiedBy>
  <cp:revision>4</cp:revision>
  <dcterms:created xsi:type="dcterms:W3CDTF">2023-12-10T03:18:17Z</dcterms:created>
  <dcterms:modified xsi:type="dcterms:W3CDTF">2023-12-13T17:52:04Z</dcterms:modified>
</cp:coreProperties>
</file>